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5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2025-01-13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normalized(dot(Xout_shifted,X0))-&gt; cosine similarity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  <a:p>
            <a:pPr marL="342900" indent="-342900">
              <a:buAutoNum type="arabicPeriod"/>
            </a:pPr>
            <a:r>
              <a:rPr lang="en-US" dirty="0" err="1"/>
              <a:t>Demixing</a:t>
            </a:r>
            <a:r>
              <a:rPr lang="en-US" dirty="0"/>
              <a:t> score: 1-IoU(</a:t>
            </a:r>
            <a:r>
              <a:rPr lang="en-US" dirty="0" err="1"/>
              <a:t>activationA,activationB</a:t>
            </a:r>
            <a:r>
              <a:rPr lang="en-US" dirty="0"/>
              <a:t>) for A,B in all activation maps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0.050 | 1 |</a:t>
            </a:r>
          </a:p>
          <a:p>
            <a:r>
              <a:rPr lang="en-CA" dirty="0"/>
              <a:t>| 2 | 0.050 | 3 |</a:t>
            </a:r>
          </a:p>
          <a:p>
            <a:r>
              <a:rPr lang="en-CA" dirty="0"/>
              <a:t>| 3 | 0.050 | 5 |</a:t>
            </a:r>
          </a:p>
          <a:p>
            <a:r>
              <a:rPr lang="en-CA" dirty="0"/>
              <a:t>| 4 | 0.200 | 1 |</a:t>
            </a:r>
          </a:p>
          <a:p>
            <a:r>
              <a:rPr lang="en-CA" dirty="0"/>
              <a:t>| 5 | 0.200 | 3 |</a:t>
            </a:r>
          </a:p>
          <a:p>
            <a:r>
              <a:rPr lang="en-CA" dirty="0"/>
              <a:t>| 6 | 0.200 | 5 |</a:t>
            </a:r>
          </a:p>
          <a:p>
            <a:r>
              <a:rPr lang="en-CA" dirty="0"/>
              <a:t>| 7 | 0.400 | 1 |</a:t>
            </a:r>
          </a:p>
          <a:p>
            <a:r>
              <a:rPr lang="en-CA" dirty="0"/>
              <a:t>| 8 | 0.400 | 3 |</a:t>
            </a:r>
          </a:p>
          <a:p>
            <a:r>
              <a:rPr lang="en-CA" dirty="0"/>
              <a:t>| 9 | 0.400 | 5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12</a:t>
            </a:r>
            <a:r>
              <a:rPr lang="en-US" sz="2400" b="1" baseline="30000" dirty="0"/>
              <a:t>th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B9BBF-0FD3-4E5E-8BD1-6785DCF87192}"/>
              </a:ext>
            </a:extLst>
          </p:cNvPr>
          <p:cNvSpPr txBox="1"/>
          <p:nvPr/>
        </p:nvSpPr>
        <p:spPr>
          <a:xfrm>
            <a:off x="7001779" y="5765800"/>
            <a:ext cx="365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data_8 parameter_5: the 2 output kernels are reversed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081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C39C9-07B0-4C8C-9EF2-374744E8931E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we define our metrics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37521</TotalTime>
  <Words>1644</Words>
  <Application>Microsoft Office PowerPoint</Application>
  <PresentationFormat>Widescreen</PresentationFormat>
  <Paragraphs>246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63</cp:revision>
  <dcterms:created xsi:type="dcterms:W3CDTF">2024-08-27T22:34:05Z</dcterms:created>
  <dcterms:modified xsi:type="dcterms:W3CDTF">2025-01-14T02:03:09Z</dcterms:modified>
</cp:coreProperties>
</file>